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ови_презентация 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ови_презентация H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ови_презентация 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ови_презентация HU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ови_презентация HU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ови_презентация HU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Diavetítés a képernyőre (4:3 oldalarány)</PresentationFormat>
  <Paragraphs>0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</dc:creator>
  <cp:lastModifiedBy>Marianna Fórizs</cp:lastModifiedBy>
  <cp:revision>1</cp:revision>
  <dcterms:created xsi:type="dcterms:W3CDTF">2019-05-13T09:54:06Z</dcterms:created>
  <dcterms:modified xsi:type="dcterms:W3CDTF">2020-03-21T11:18:52Z</dcterms:modified>
</cp:coreProperties>
</file>